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  <p:sldMasterId id="2147483713" r:id="rId2"/>
    <p:sldMasterId id="2147483717" r:id="rId3"/>
    <p:sldMasterId id="2147483720" r:id="rId4"/>
  </p:sldMasterIdLst>
  <p:notesMasterIdLst>
    <p:notesMasterId r:id="rId6"/>
  </p:notesMasterIdLst>
  <p:sldIdLst>
    <p:sldId id="348" r:id="rId5"/>
  </p:sldIdLst>
  <p:sldSz cx="9144000" cy="6858000" type="screen4x3"/>
  <p:notesSz cx="6805613" cy="9939338"/>
  <p:defaultTextStyle>
    <a:defPPr>
      <a:defRPr lang="en-I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BE34"/>
    <a:srgbClr val="2D591F"/>
    <a:srgbClr val="CCFF99"/>
    <a:srgbClr val="EEECE1"/>
    <a:srgbClr val="F3F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38" autoAdjust="0"/>
    <p:restoredTop sz="96878" autoAdjust="0"/>
  </p:normalViewPr>
  <p:slideViewPr>
    <p:cSldViewPr>
      <p:cViewPr varScale="1">
        <p:scale>
          <a:sx n="112" d="100"/>
          <a:sy n="112" d="100"/>
        </p:scale>
        <p:origin x="22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5" rIns="91550" bIns="4577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40" y="0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5" rIns="91550" bIns="457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1186"/>
            <a:ext cx="5444490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5" rIns="91550" bIns="457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E" noProof="0" smtClean="0"/>
              <a:t>Click to edit Master text styles</a:t>
            </a:r>
          </a:p>
          <a:p>
            <a:pPr lvl="1"/>
            <a:r>
              <a:rPr lang="en-IE" noProof="0" smtClean="0"/>
              <a:t>Second level</a:t>
            </a:r>
          </a:p>
          <a:p>
            <a:pPr lvl="2"/>
            <a:r>
              <a:rPr lang="en-IE" noProof="0" smtClean="0"/>
              <a:t>Third level</a:t>
            </a:r>
          </a:p>
          <a:p>
            <a:pPr lvl="3"/>
            <a:r>
              <a:rPr lang="en-IE" noProof="0" smtClean="0"/>
              <a:t>Fourth level</a:t>
            </a:r>
          </a:p>
          <a:p>
            <a:pPr lvl="4"/>
            <a:r>
              <a:rPr lang="en-IE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646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5" rIns="91550" bIns="4577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IE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40" y="9440646"/>
            <a:ext cx="2949099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0" tIns="45775" rIns="91550" bIns="457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0C53F7-9B9A-4CBE-A07A-023AFB12DD1A}" type="slidenum">
              <a:rPr lang="en-IE"/>
              <a:pPr>
                <a:defRPr/>
              </a:pPr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9333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656" indent="-171656">
              <a:buFont typeface="Arial" panose="020B0604020202020204" pitchFamily="34" charset="0"/>
              <a:buChar char="•"/>
            </a:pPr>
            <a:endParaRPr lang="sv-S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0C53F7-9B9A-4CBE-A07A-023AFB12DD1A}" type="slidenum">
              <a:rPr lang="en-IE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I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709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WF Green:  page title green two lines body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899592" y="650083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6" name="Title 9"/>
          <p:cNvSpPr>
            <a:spLocks noGrp="1"/>
          </p:cNvSpPr>
          <p:nvPr>
            <p:ph type="title" hasCustomPrompt="1"/>
          </p:nvPr>
        </p:nvSpPr>
        <p:spPr>
          <a:xfrm>
            <a:off x="5857884" y="142852"/>
            <a:ext cx="3143272" cy="785818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defTabSz="457200"/>
            <a:r>
              <a:rPr lang="en-GB" sz="1400" b="1" dirty="0" smtClean="0">
                <a:solidFill>
                  <a:srgbClr val="0D0D0D"/>
                </a:solidFill>
              </a:rPr>
              <a:t>Presentation title can go here</a:t>
            </a:r>
            <a:br>
              <a:rPr lang="en-GB" sz="1400" b="1" dirty="0" smtClean="0">
                <a:solidFill>
                  <a:srgbClr val="0D0D0D"/>
                </a:solidFill>
              </a:rPr>
            </a:br>
            <a:r>
              <a:rPr lang="en-GB" sz="1400" dirty="0" smtClean="0">
                <a:solidFill>
                  <a:srgbClr val="0D0D0D"/>
                </a:solidFill>
              </a:rPr>
              <a:t>Secondary text can run underneath</a:t>
            </a:r>
            <a:endParaRPr lang="en-US" sz="1400" dirty="0">
              <a:solidFill>
                <a:srgbClr val="0D0D0D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8662" y="1643050"/>
            <a:ext cx="3405600" cy="518400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 algn="l" defTabSz="457200" rtl="0" fontAlgn="base">
              <a:spcBef>
                <a:spcPct val="0"/>
              </a:spcBef>
              <a:spcAft>
                <a:spcPct val="0"/>
              </a:spcAft>
              <a:buNone/>
              <a:defRPr lang="en-US" sz="2500" kern="1200" dirty="0" smtClean="0">
                <a:solidFill>
                  <a:srgbClr val="8ABE34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 smtClean="0"/>
              <a:t>Click to enter Page title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928688" y="2474913"/>
            <a:ext cx="729138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928688" y="2571744"/>
            <a:ext cx="7268400" cy="3657600"/>
          </a:xfrm>
        </p:spPr>
        <p:txBody>
          <a:bodyPr/>
          <a:lstStyle>
            <a:lvl1pPr>
              <a:buNone/>
              <a:defRPr sz="1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body text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WF Green: body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884312" y="650083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6" name="Title 9"/>
          <p:cNvSpPr>
            <a:spLocks noGrp="1"/>
          </p:cNvSpPr>
          <p:nvPr>
            <p:ph type="title" hasCustomPrompt="1"/>
          </p:nvPr>
        </p:nvSpPr>
        <p:spPr>
          <a:xfrm>
            <a:off x="5857884" y="142852"/>
            <a:ext cx="3143272" cy="785818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defTabSz="457200"/>
            <a:r>
              <a:rPr lang="en-GB" sz="1400" b="1" dirty="0" smtClean="0">
                <a:solidFill>
                  <a:srgbClr val="0D0D0D"/>
                </a:solidFill>
              </a:rPr>
              <a:t>Presentation title can go here</a:t>
            </a:r>
            <a:br>
              <a:rPr lang="en-GB" sz="1400" b="1" dirty="0" smtClean="0">
                <a:solidFill>
                  <a:srgbClr val="0D0D0D"/>
                </a:solidFill>
              </a:rPr>
            </a:br>
            <a:r>
              <a:rPr lang="en-GB" sz="1400" dirty="0" smtClean="0">
                <a:solidFill>
                  <a:srgbClr val="0D0D0D"/>
                </a:solidFill>
              </a:rPr>
              <a:t>Secondary text can run underneath</a:t>
            </a:r>
            <a:endParaRPr lang="en-US" sz="1400" dirty="0">
              <a:solidFill>
                <a:srgbClr val="0D0D0D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8662" y="1643050"/>
            <a:ext cx="3405600" cy="518400"/>
          </a:xfrm>
        </p:spPr>
        <p:txBody>
          <a:bodyPr>
            <a:noAutofit/>
          </a:bodyPr>
          <a:lstStyle>
            <a:lvl1pPr marL="0" indent="0">
              <a:buNone/>
              <a:defRPr lang="en-US" sz="2500" kern="1200" dirty="0" smtClean="0">
                <a:solidFill>
                  <a:srgbClr val="8ABE34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enter Page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928688" y="2474913"/>
            <a:ext cx="729138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928688" y="2571744"/>
            <a:ext cx="7268400" cy="3657600"/>
          </a:xfrm>
        </p:spPr>
        <p:txBody>
          <a:bodyPr/>
          <a:lstStyle>
            <a:lvl1pPr>
              <a:buNone/>
              <a:defRPr sz="1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body text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WF green: text no bullets with Smart art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900000" y="1627200"/>
            <a:ext cx="3405600" cy="518400"/>
          </a:xfrm>
        </p:spPr>
        <p:txBody>
          <a:bodyPr>
            <a:noAutofit/>
          </a:bodyPr>
          <a:lstStyle>
            <a:lvl1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2pPr>
            <a:lvl3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500">
                <a:solidFill>
                  <a:srgbClr val="8ABE34"/>
                </a:solidFill>
                <a:latin typeface="Arial" pitchFamily="34" charset="0"/>
                <a:cs typeface="Arial" pitchFamily="34" charset="0"/>
              </a:defRPr>
            </a:lvl3pPr>
            <a:lvl4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500">
                <a:solidFill>
                  <a:srgbClr val="2D591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2"/>
            <a:r>
              <a:rPr lang="en-US" dirty="0" smtClean="0"/>
              <a:t>Page title over</a:t>
            </a:r>
          </a:p>
          <a:p>
            <a:pPr lvl="4"/>
            <a:r>
              <a:rPr lang="en-US" dirty="0" smtClean="0"/>
              <a:t>Two lines if required</a:t>
            </a:r>
            <a:endParaRPr lang="en-IE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921600" y="2556000"/>
            <a:ext cx="5328000" cy="3657600"/>
          </a:xfrm>
        </p:spPr>
        <p:txBody>
          <a:bodyPr/>
          <a:lstStyle>
            <a:lvl1pPr>
              <a:buNone/>
              <a:defRPr sz="1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body text</a:t>
            </a:r>
          </a:p>
        </p:txBody>
      </p:sp>
      <p:sp>
        <p:nvSpPr>
          <p:cNvPr id="8" name="SmartArt Placeholder 9"/>
          <p:cNvSpPr>
            <a:spLocks noGrp="1"/>
          </p:cNvSpPr>
          <p:nvPr>
            <p:ph type="dgm" sz="quarter" idx="15"/>
          </p:nvPr>
        </p:nvSpPr>
        <p:spPr>
          <a:xfrm>
            <a:off x="5904000" y="2556000"/>
            <a:ext cx="2959200" cy="3945600"/>
          </a:xfrm>
        </p:spPr>
        <p:txBody>
          <a:bodyPr>
            <a:normAutofit/>
          </a:bodyPr>
          <a:lstStyle>
            <a:lvl1pPr>
              <a:buNone/>
              <a:defRPr sz="1400"/>
            </a:lvl1pPr>
          </a:lstStyle>
          <a:p>
            <a:endParaRPr lang="en-GB" dirty="0"/>
          </a:p>
        </p:txBody>
      </p:sp>
      <p:sp>
        <p:nvSpPr>
          <p:cNvPr id="9" name="Title 9"/>
          <p:cNvSpPr>
            <a:spLocks noGrp="1"/>
          </p:cNvSpPr>
          <p:nvPr>
            <p:ph type="title" hasCustomPrompt="1"/>
          </p:nvPr>
        </p:nvSpPr>
        <p:spPr>
          <a:xfrm>
            <a:off x="5857884" y="142852"/>
            <a:ext cx="3143272" cy="785818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defTabSz="457200"/>
            <a:r>
              <a:rPr lang="en-GB" sz="1400" b="1" dirty="0" smtClean="0">
                <a:solidFill>
                  <a:srgbClr val="0D0D0D"/>
                </a:solidFill>
              </a:rPr>
              <a:t>Presentation title can go here</a:t>
            </a:r>
            <a:br>
              <a:rPr lang="en-GB" sz="1400" b="1" dirty="0" smtClean="0">
                <a:solidFill>
                  <a:srgbClr val="0D0D0D"/>
                </a:solidFill>
              </a:rPr>
            </a:br>
            <a:r>
              <a:rPr lang="en-GB" sz="1400" dirty="0" smtClean="0">
                <a:solidFill>
                  <a:srgbClr val="0D0D0D"/>
                </a:solidFill>
              </a:rPr>
              <a:t>Secondary text can run underneath</a:t>
            </a:r>
            <a:endParaRPr lang="en-US" sz="1400" dirty="0">
              <a:solidFill>
                <a:srgbClr val="0D0D0D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WF Green: chart with green title, logo and green 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400" y="1519200"/>
            <a:ext cx="3405600" cy="518400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GB" sz="2500" kern="1200" dirty="0" smtClean="0">
                <a:solidFill>
                  <a:srgbClr val="8ABE34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611188" y="2349500"/>
            <a:ext cx="5761037" cy="33115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Title 9"/>
          <p:cNvSpPr txBox="1">
            <a:spLocks/>
          </p:cNvSpPr>
          <p:nvPr userDrawn="1"/>
        </p:nvSpPr>
        <p:spPr>
          <a:xfrm>
            <a:off x="5857884" y="142852"/>
            <a:ext cx="314327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Presentation title can go here</a:t>
            </a:r>
            <a:b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Secondary text can run underneath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" name="SmartArt Placeholder 9"/>
          <p:cNvSpPr>
            <a:spLocks noGrp="1"/>
          </p:cNvSpPr>
          <p:nvPr>
            <p:ph type="dgm" sz="quarter" idx="14"/>
          </p:nvPr>
        </p:nvSpPr>
        <p:spPr>
          <a:xfrm>
            <a:off x="6804248" y="2385152"/>
            <a:ext cx="1807200" cy="2412000"/>
          </a:xfrm>
        </p:spPr>
        <p:txBody>
          <a:bodyPr>
            <a:normAutofit/>
          </a:bodyPr>
          <a:lstStyle>
            <a:lvl1pPr>
              <a:buNone/>
              <a:defRPr sz="1400"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WF Green: chart with green title, logo and green 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400" y="1519200"/>
            <a:ext cx="3405600" cy="518400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GB" sz="2500" kern="1200" dirty="0" smtClean="0">
                <a:solidFill>
                  <a:srgbClr val="8ABE34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579600" y="2646000"/>
            <a:ext cx="5428800" cy="33115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Title 9"/>
          <p:cNvSpPr txBox="1">
            <a:spLocks/>
          </p:cNvSpPr>
          <p:nvPr userDrawn="1"/>
        </p:nvSpPr>
        <p:spPr>
          <a:xfrm>
            <a:off x="5857884" y="142852"/>
            <a:ext cx="314327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Presentation title can go here</a:t>
            </a:r>
            <a:b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Secondary text can run underneath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893200" y="2646000"/>
            <a:ext cx="2592387" cy="3241675"/>
          </a:xfrm>
        </p:spPr>
        <p:txBody>
          <a:bodyPr>
            <a:noAutofit/>
          </a:bodyPr>
          <a:lstStyle>
            <a:lvl1pPr marL="268288" indent="-176213">
              <a:defRPr sz="1600">
                <a:latin typeface="Arial" pitchFamily="34" charset="0"/>
                <a:cs typeface="Arial" pitchFamily="34" charset="0"/>
              </a:defRPr>
            </a:lvl1pPr>
            <a:lvl2pPr marL="628650" indent="-171450">
              <a:defRPr sz="1600">
                <a:latin typeface="Arial" pitchFamily="34" charset="0"/>
                <a:cs typeface="Arial" pitchFamily="34" charset="0"/>
              </a:defRPr>
            </a:lvl2pPr>
            <a:lvl3pPr marL="1073150" indent="-158750">
              <a:defRPr sz="1600">
                <a:latin typeface="Arial" pitchFamily="34" charset="0"/>
                <a:cs typeface="Arial" pitchFamily="34" charset="0"/>
              </a:defRPr>
            </a:lvl3pPr>
            <a:lvl4pPr marL="1611313" indent="-239713">
              <a:defRPr sz="1600">
                <a:latin typeface="Arial" pitchFamily="34" charset="0"/>
                <a:cs typeface="Arial" pitchFamily="34" charset="0"/>
              </a:defRPr>
            </a:lvl4pPr>
            <a:lvl5pPr marL="1971675" indent="-142875"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WF Green: body large font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899592" y="650083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6" name="Title 9"/>
          <p:cNvSpPr>
            <a:spLocks noGrp="1"/>
          </p:cNvSpPr>
          <p:nvPr>
            <p:ph type="title" hasCustomPrompt="1"/>
          </p:nvPr>
        </p:nvSpPr>
        <p:spPr>
          <a:xfrm>
            <a:off x="5857884" y="142852"/>
            <a:ext cx="3143272" cy="785818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defTabSz="457200"/>
            <a:r>
              <a:rPr lang="en-GB" sz="1400" b="1" dirty="0" smtClean="0">
                <a:solidFill>
                  <a:srgbClr val="0D0D0D"/>
                </a:solidFill>
              </a:rPr>
              <a:t>Presentation title can go here</a:t>
            </a:r>
            <a:br>
              <a:rPr lang="en-GB" sz="1400" b="1" dirty="0" smtClean="0">
                <a:solidFill>
                  <a:srgbClr val="0D0D0D"/>
                </a:solidFill>
              </a:rPr>
            </a:br>
            <a:r>
              <a:rPr lang="en-GB" sz="1400" dirty="0" smtClean="0">
                <a:solidFill>
                  <a:srgbClr val="0D0D0D"/>
                </a:solidFill>
              </a:rPr>
              <a:t>Secondary text can run underneath</a:t>
            </a:r>
            <a:endParaRPr lang="en-US" sz="1400" dirty="0">
              <a:solidFill>
                <a:srgbClr val="0D0D0D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8662" y="1643050"/>
            <a:ext cx="3405600" cy="518400"/>
          </a:xfrm>
        </p:spPr>
        <p:txBody>
          <a:bodyPr>
            <a:noAutofit/>
          </a:bodyPr>
          <a:lstStyle>
            <a:lvl1pPr marL="0" indent="0">
              <a:buNone/>
              <a:defRPr lang="en-US" sz="2500" kern="1200" dirty="0" smtClean="0">
                <a:solidFill>
                  <a:srgbClr val="8ABE34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enter Page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928688" y="2474913"/>
            <a:ext cx="729138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928688" y="2571744"/>
            <a:ext cx="7268400" cy="3657600"/>
          </a:xfrm>
        </p:spPr>
        <p:txBody>
          <a:bodyPr>
            <a:normAutofit/>
          </a:bodyPr>
          <a:lstStyle>
            <a:lvl1pPr>
              <a:buNone/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body text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WF Big Pictur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7"/>
          <p:cNvSpPr>
            <a:spLocks noGrp="1"/>
          </p:cNvSpPr>
          <p:nvPr>
            <p:ph type="pic" sz="quarter" idx="15"/>
          </p:nvPr>
        </p:nvSpPr>
        <p:spPr>
          <a:xfrm>
            <a:off x="183600" y="108000"/>
            <a:ext cx="8816400" cy="66132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			Click icon to add picture</a:t>
            </a:r>
            <a:endParaRPr lang="en-IE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785786" y="-8"/>
            <a:ext cx="2610000" cy="2570400"/>
          </a:xfrm>
          <a:prstGeom prst="rect">
            <a:avLst/>
          </a:prstGeom>
          <a:solidFill>
            <a:srgbClr val="2D591F">
              <a:alpha val="41176"/>
            </a:srgbClr>
          </a:solidFill>
        </p:spPr>
        <p:txBody>
          <a:bodyPr anchor="b"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992" y="214290"/>
            <a:ext cx="2390400" cy="730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IE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895341" y="966788"/>
            <a:ext cx="2390775" cy="1587"/>
          </a:xfrm>
          <a:prstGeom prst="line">
            <a:avLst/>
          </a:prstGeom>
          <a:ln w="6350">
            <a:solidFill>
              <a:srgbClr val="F3F2E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WF Big Pictur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7"/>
          <p:cNvSpPr>
            <a:spLocks noGrp="1"/>
          </p:cNvSpPr>
          <p:nvPr>
            <p:ph type="pic" sz="quarter" idx="15"/>
          </p:nvPr>
        </p:nvSpPr>
        <p:spPr>
          <a:xfrm>
            <a:off x="183600" y="108000"/>
            <a:ext cx="8816400" cy="66132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WWF Green: more impact paragraph">
    <p:bg>
      <p:bgPr>
        <a:solidFill>
          <a:srgbClr val="F3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8688" y="1785938"/>
            <a:ext cx="3405600" cy="518400"/>
          </a:xfrm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500" kern="1200" dirty="0" smtClean="0">
                <a:solidFill>
                  <a:srgbClr val="8ABE34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marL="0" lvl="0" indent="0" algn="l" defTabSz="4572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dirty="0" smtClean="0"/>
              <a:t>Click to enter Page title</a:t>
            </a:r>
          </a:p>
        </p:txBody>
      </p:sp>
      <p:sp>
        <p:nvSpPr>
          <p:cNvPr id="4" name="Title 9"/>
          <p:cNvSpPr>
            <a:spLocks noGrp="1"/>
          </p:cNvSpPr>
          <p:nvPr>
            <p:ph type="title" hasCustomPrompt="1"/>
          </p:nvPr>
        </p:nvSpPr>
        <p:spPr>
          <a:xfrm>
            <a:off x="5857884" y="142852"/>
            <a:ext cx="3143272" cy="785818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defTabSz="457200"/>
            <a:r>
              <a:rPr lang="en-GB" sz="1400" b="1" dirty="0" smtClean="0">
                <a:solidFill>
                  <a:srgbClr val="0D0D0D"/>
                </a:solidFill>
              </a:rPr>
              <a:t>Presentation title can go here</a:t>
            </a:r>
            <a:br>
              <a:rPr lang="en-GB" sz="1400" b="1" dirty="0" smtClean="0">
                <a:solidFill>
                  <a:srgbClr val="0D0D0D"/>
                </a:solidFill>
              </a:rPr>
            </a:br>
            <a:r>
              <a:rPr lang="en-GB" sz="1400" dirty="0" smtClean="0">
                <a:solidFill>
                  <a:srgbClr val="0D0D0D"/>
                </a:solidFill>
              </a:rPr>
              <a:t>Secondary text can run underneath</a:t>
            </a:r>
            <a:endParaRPr lang="en-US" sz="1400" dirty="0">
              <a:solidFill>
                <a:srgbClr val="0D0D0D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28688" y="2474913"/>
            <a:ext cx="729138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928688" y="2571744"/>
            <a:ext cx="7268400" cy="3657600"/>
          </a:xfrm>
        </p:spPr>
        <p:txBody>
          <a:bodyPr>
            <a:normAutofit/>
          </a:bodyPr>
          <a:lstStyle>
            <a:lvl1pPr>
              <a:lnSpc>
                <a:spcPts val="3200"/>
              </a:lnSpc>
              <a:buNone/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body text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9592" y="6500834"/>
            <a:ext cx="2134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WF Green: body text shades of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57250" y="1714500"/>
            <a:ext cx="7572402" cy="2494800"/>
          </a:xfrm>
        </p:spPr>
        <p:txBody>
          <a:bodyPr>
            <a:noAutofit/>
          </a:bodyPr>
          <a:lstStyle>
            <a:lvl1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2pPr>
            <a:lvl3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rgbClr val="8ABE34"/>
                </a:solidFill>
                <a:latin typeface="Arial" pitchFamily="34" charset="0"/>
                <a:cs typeface="Arial" pitchFamily="34" charset="0"/>
              </a:defRPr>
            </a:lvl3pPr>
            <a:lvl4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marL="360363" indent="-360363">
              <a:lnSpc>
                <a:spcPct val="100000"/>
              </a:lnSpc>
              <a:spcBef>
                <a:spcPts val="0"/>
              </a:spcBef>
              <a:buFont typeface="Arial" pitchFamily="34" charset="0"/>
              <a:buChar char="–"/>
              <a:defRPr sz="2800">
                <a:solidFill>
                  <a:srgbClr val="2D591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IE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5929794" y="71414"/>
            <a:ext cx="3142800" cy="784800"/>
          </a:xfrm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4572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n-IE" sz="1400" b="1" kern="1200" dirty="0" smtClean="0">
                <a:solidFill>
                  <a:srgbClr val="0D0D0D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add presentation title</a:t>
            </a:r>
            <a:br>
              <a:rPr lang="en-US" dirty="0" smtClean="0"/>
            </a:br>
            <a:r>
              <a:rPr lang="en-US" dirty="0" smtClean="0"/>
              <a:t>secondary text can run underneath</a:t>
            </a:r>
            <a:endParaRPr lang="en-IE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9592" y="6500834"/>
            <a:ext cx="2134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WF Green: body text green an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000125" y="1714500"/>
            <a:ext cx="3351600" cy="691200"/>
          </a:xfrm>
        </p:spPr>
        <p:txBody>
          <a:bodyPr>
            <a:noAutofit/>
          </a:bodyPr>
          <a:lstStyle>
            <a:lvl1pPr>
              <a:buNone/>
              <a:defRPr sz="1400" b="1">
                <a:latin typeface="Arial" pitchFamily="34" charset="0"/>
                <a:cs typeface="Arial" pitchFamily="34" charset="0"/>
              </a:defRPr>
            </a:lvl1pPr>
            <a:lvl2pPr>
              <a:buNone/>
              <a:defRPr sz="1400">
                <a:latin typeface="Arial" pitchFamily="34" charset="0"/>
                <a:cs typeface="Arial" pitchFamily="34" charset="0"/>
              </a:defRPr>
            </a:lvl2pPr>
            <a:lvl3pPr>
              <a:buNone/>
              <a:defRPr sz="1400">
                <a:latin typeface="Arial" pitchFamily="34" charset="0"/>
                <a:cs typeface="Arial" pitchFamily="34" charset="0"/>
              </a:defRPr>
            </a:lvl3pPr>
            <a:lvl4pPr>
              <a:buNone/>
              <a:defRPr sz="1400">
                <a:latin typeface="Arial" pitchFamily="34" charset="0"/>
                <a:cs typeface="Arial" pitchFamily="34" charset="0"/>
              </a:defRPr>
            </a:lvl4pPr>
            <a:lvl5pPr>
              <a:buNone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054132" y="2133600"/>
            <a:ext cx="7304082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000125" y="2786063"/>
            <a:ext cx="7995600" cy="1569600"/>
          </a:xfrm>
        </p:spPr>
        <p:txBody>
          <a:bodyPr/>
          <a:lstStyle>
            <a:lvl1pPr marL="0" indent="0">
              <a:buNone/>
              <a:defRPr>
                <a:solidFill>
                  <a:srgbClr val="8ABE34"/>
                </a:solidFill>
                <a:latin typeface="Arial" pitchFamily="34" charset="0"/>
                <a:cs typeface="Arial" pitchFamily="34" charset="0"/>
              </a:defRPr>
            </a:lvl1pPr>
            <a:lvl2pPr marL="0" indent="12700">
              <a:buNone/>
              <a:defRPr sz="2000" i="1">
                <a:solidFill>
                  <a:srgbClr val="404040"/>
                </a:solidFill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en-US" dirty="0" smtClean="0"/>
              <a:t>Click to enter body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3" name="Title 9"/>
          <p:cNvSpPr>
            <a:spLocks noGrp="1"/>
          </p:cNvSpPr>
          <p:nvPr>
            <p:ph type="title" hasCustomPrompt="1"/>
          </p:nvPr>
        </p:nvSpPr>
        <p:spPr>
          <a:xfrm>
            <a:off x="5929794" y="71414"/>
            <a:ext cx="3142800" cy="784800"/>
          </a:xfrm>
          <a:noFill/>
          <a:ln w="9525">
            <a:noFill/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4572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  <a:defRPr lang="en-IE" sz="1400" b="1" kern="1200" dirty="0" smtClean="0">
                <a:solidFill>
                  <a:srgbClr val="0D0D0D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add presentation title</a:t>
            </a:r>
            <a:br>
              <a:rPr lang="en-US" dirty="0" smtClean="0"/>
            </a:br>
            <a:r>
              <a:rPr lang="en-US" dirty="0" smtClean="0"/>
              <a:t>secondary text can run underneath</a:t>
            </a:r>
            <a:endParaRPr lang="en-IE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00834"/>
            <a:ext cx="2134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WF Green: blank with logo and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9552" y="6500834"/>
            <a:ext cx="2134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WF Blue page title body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827584" y="6500834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E" dirty="0" smtClean="0"/>
              <a:t>Presentation to Company name</a:t>
            </a:r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6" name="Title 9"/>
          <p:cNvSpPr>
            <a:spLocks noGrp="1"/>
          </p:cNvSpPr>
          <p:nvPr>
            <p:ph type="title" hasCustomPrompt="1"/>
          </p:nvPr>
        </p:nvSpPr>
        <p:spPr>
          <a:xfrm>
            <a:off x="5857884" y="142852"/>
            <a:ext cx="3143272" cy="785818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defTabSz="457200"/>
            <a:r>
              <a:rPr lang="en-GB" sz="1400" b="1" dirty="0" smtClean="0">
                <a:solidFill>
                  <a:srgbClr val="0D0D0D"/>
                </a:solidFill>
              </a:rPr>
              <a:t>Presentation title can go here</a:t>
            </a:r>
            <a:br>
              <a:rPr lang="en-GB" sz="1400" b="1" dirty="0" smtClean="0">
                <a:solidFill>
                  <a:srgbClr val="0D0D0D"/>
                </a:solidFill>
              </a:rPr>
            </a:br>
            <a:r>
              <a:rPr lang="en-GB" sz="1400" dirty="0" smtClean="0">
                <a:solidFill>
                  <a:srgbClr val="0D0D0D"/>
                </a:solidFill>
              </a:rPr>
              <a:t>Secondary text can run underneath</a:t>
            </a:r>
            <a:endParaRPr lang="en-US" sz="1400" dirty="0">
              <a:solidFill>
                <a:srgbClr val="0D0D0D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8662" y="1643050"/>
            <a:ext cx="3405600" cy="518400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008B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enter Page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928688" y="2474913"/>
            <a:ext cx="7291381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928688" y="2571744"/>
            <a:ext cx="7268400" cy="3657600"/>
          </a:xfrm>
        </p:spPr>
        <p:txBody>
          <a:bodyPr/>
          <a:lstStyle>
            <a:lvl1pPr>
              <a:buNone/>
              <a:defRPr sz="1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body text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370637"/>
            <a:ext cx="91821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614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WF Green: Title  Slide with picture">
    <p:bg>
      <p:bgPr>
        <a:solidFill>
          <a:schemeClr val="bg1"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/>
          </p:cNvSpPr>
          <p:nvPr>
            <p:ph type="pic" sz="quarter" idx="15"/>
          </p:nvPr>
        </p:nvSpPr>
        <p:spPr>
          <a:xfrm>
            <a:off x="819374" y="197038"/>
            <a:ext cx="8229600" cy="6505200"/>
          </a:xfrm>
          <a:prstGeom prst="rect">
            <a:avLst/>
          </a:prstGeom>
          <a:noFill/>
        </p:spPr>
        <p:txBody>
          <a:bodyPr/>
          <a:lstStyle>
            <a:lvl1pPr>
              <a:defRPr sz="1400">
                <a:solidFill>
                  <a:srgbClr val="F3FFFF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IE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23" name="Title Placeholder 15"/>
          <p:cNvSpPr>
            <a:spLocks noGrp="1"/>
          </p:cNvSpPr>
          <p:nvPr>
            <p:ph type="title" hasCustomPrompt="1"/>
          </p:nvPr>
        </p:nvSpPr>
        <p:spPr>
          <a:xfrm>
            <a:off x="5094016" y="1880136"/>
            <a:ext cx="3160800" cy="1468800"/>
          </a:xfrm>
          <a:prstGeom prst="rect">
            <a:avLst/>
          </a:prstGeom>
          <a:solidFill>
            <a:srgbClr val="2D591F">
              <a:alpha val="40784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3FFFF"/>
                </a:solidFill>
              </a:defRPr>
            </a:lvl1pPr>
          </a:lstStyle>
          <a:p>
            <a:pPr defTabSz="457200">
              <a:lnSpc>
                <a:spcPct val="90000"/>
              </a:lnSpc>
            </a:pPr>
            <a:r>
              <a:rPr lang="en-GB" sz="3200" dirty="0" smtClean="0">
                <a:solidFill>
                  <a:srgbClr val="F3F2E9"/>
                </a:solidFill>
              </a:rPr>
              <a:t>Presentation title can           go here</a:t>
            </a:r>
            <a:endParaRPr lang="en-US" sz="3200" dirty="0">
              <a:solidFill>
                <a:srgbClr val="F3F2E9"/>
              </a:solidFill>
            </a:endParaRPr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6" hasCustomPrompt="1"/>
          </p:nvPr>
        </p:nvSpPr>
        <p:spPr>
          <a:xfrm>
            <a:off x="5094016" y="3348936"/>
            <a:ext cx="3160800" cy="1000125"/>
          </a:xfrm>
          <a:prstGeom prst="rect">
            <a:avLst/>
          </a:prstGeom>
          <a:solidFill>
            <a:srgbClr val="2D591F">
              <a:alpha val="40784"/>
            </a:srgb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defTabSz="457200"/>
            <a:r>
              <a:rPr lang="en-IE" sz="1600" b="1" dirty="0" smtClean="0">
                <a:solidFill>
                  <a:schemeClr val="bg1"/>
                </a:solidFill>
              </a:rPr>
              <a:t>Name             Office/Department</a:t>
            </a:r>
            <a:r>
              <a:rPr lang="en-GB" sz="1600" dirty="0" smtClean="0">
                <a:solidFill>
                  <a:schemeClr val="bg1"/>
                </a:solidFill>
              </a:rPr>
              <a:t>                 </a:t>
            </a:r>
            <a:r>
              <a:rPr lang="en-GB" sz="1600" dirty="0" err="1" smtClean="0">
                <a:solidFill>
                  <a:schemeClr val="bg1"/>
                </a:solidFill>
              </a:rPr>
              <a:t>dd</a:t>
            </a:r>
            <a:r>
              <a:rPr lang="en-GB" sz="1600" dirty="0" smtClean="0">
                <a:solidFill>
                  <a:schemeClr val="bg1"/>
                </a:solidFill>
              </a:rPr>
              <a:t> mm </a:t>
            </a:r>
            <a:r>
              <a:rPr lang="en-GB" sz="1600" dirty="0" err="1" smtClean="0">
                <a:solidFill>
                  <a:schemeClr val="bg1"/>
                </a:solidFill>
              </a:rPr>
              <a:t>yyyy</a:t>
            </a:r>
            <a:endParaRPr lang="en-US" sz="1600" dirty="0" smtClean="0">
              <a:solidFill>
                <a:schemeClr val="bg1"/>
              </a:solidFill>
            </a:endParaRPr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7" hasCustomPrompt="1"/>
          </p:nvPr>
        </p:nvSpPr>
        <p:spPr>
          <a:xfrm>
            <a:off x="5092834" y="4348326"/>
            <a:ext cx="3160800" cy="1000125"/>
          </a:xfrm>
          <a:prstGeom prst="rect">
            <a:avLst/>
          </a:prstGeom>
          <a:solidFill>
            <a:srgbClr val="2D591F">
              <a:alpha val="40784"/>
            </a:srgb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lang="en-US" sz="1600" b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sz="1200"/>
            </a:lvl2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3F2E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Additional information can run underneath if necessary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5220000" y="3348000"/>
            <a:ext cx="2928958" cy="0"/>
          </a:xfrm>
          <a:prstGeom prst="rect">
            <a:avLst/>
          </a:prstGeom>
          <a:ln w="12700">
            <a:solidFill>
              <a:srgbClr val="F3F2E9"/>
            </a:solidFill>
          </a:ln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IE" dirty="0" smtClean="0"/>
              <a:t>  </a:t>
            </a:r>
            <a:endParaRPr lang="en-IE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9" hasCustomPrompt="1"/>
          </p:nvPr>
        </p:nvSpPr>
        <p:spPr>
          <a:xfrm>
            <a:off x="5220000" y="4356000"/>
            <a:ext cx="2928958" cy="0"/>
          </a:xfrm>
          <a:prstGeom prst="rect">
            <a:avLst/>
          </a:prstGeom>
          <a:ln w="12700">
            <a:solidFill>
              <a:srgbClr val="F3F2E9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IE" dirty="0" smtClean="0"/>
              <a:t>   </a:t>
            </a:r>
            <a:endParaRPr lang="en-IE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5094016" y="1654032"/>
            <a:ext cx="1742400" cy="262800"/>
          </a:xfrm>
          <a:prstGeom prst="rect">
            <a:avLst/>
          </a:prstGeom>
          <a:solidFill>
            <a:srgbClr val="2D591F">
              <a:alpha val="40784"/>
            </a:srgbClr>
          </a:solidFill>
          <a:ln w="12700">
            <a:solidFill>
              <a:srgbClr val="FFFFFF">
                <a:alpha val="40784"/>
              </a:srgbClr>
            </a:solidFill>
          </a:ln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solidFill>
                  <a:srgbClr val="F3FFFF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200" dirty="0" smtClean="0">
                <a:solidFill>
                  <a:srgbClr val="F3F2E9"/>
                </a:solidFill>
              </a:rPr>
              <a:t>Topic can go here</a:t>
            </a:r>
          </a:p>
        </p:txBody>
      </p:sp>
      <p:sp>
        <p:nvSpPr>
          <p:cNvPr id="16" name="Text Placeholder 16"/>
          <p:cNvSpPr>
            <a:spLocks noGrp="1"/>
          </p:cNvSpPr>
          <p:nvPr>
            <p:ph type="body" sz="quarter" idx="21" hasCustomPrompt="1"/>
          </p:nvPr>
        </p:nvSpPr>
        <p:spPr>
          <a:xfrm>
            <a:off x="5220000" y="1891868"/>
            <a:ext cx="2928958" cy="0"/>
          </a:xfrm>
          <a:prstGeom prst="rect">
            <a:avLst/>
          </a:prstGeom>
          <a:ln w="12700">
            <a:solidFill>
              <a:srgbClr val="F3F2E9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IE" dirty="0" smtClean="0"/>
              <a:t>   </a:t>
            </a:r>
            <a:endParaRPr lang="en-I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WWF green: section title slide background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771556" y="138510"/>
            <a:ext cx="8229600" cy="6505200"/>
          </a:xfrm>
          <a:prstGeom prst="rect">
            <a:avLst/>
          </a:prstGeom>
          <a:solidFill>
            <a:srgbClr val="8ABE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270000" y="2428868"/>
            <a:ext cx="6373834" cy="14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lang="en-US" sz="4400" b="0" kern="1200" baseline="0" dirty="0" smtClean="0">
                <a:solidFill>
                  <a:srgbClr val="F3F2E9"/>
                </a:solidFill>
                <a:latin typeface="Arial" charset="0"/>
                <a:ea typeface="+mn-ea"/>
                <a:cs typeface="Arial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buNone/>
              <a:defRPr lang="en-US" sz="4400" kern="1200" dirty="0" smtClean="0">
                <a:solidFill>
                  <a:srgbClr val="F3F2E9"/>
                </a:solidFill>
                <a:latin typeface="Arial" charset="0"/>
                <a:ea typeface="+mn-ea"/>
                <a:cs typeface="Arial" charset="0"/>
              </a:defRPr>
            </a:lvl2pPr>
            <a:lvl3pPr marL="266700" indent="-266700" algn="l" defTabSz="457200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–"/>
              <a:defRPr lang="en-IE" sz="4400" kern="1200" dirty="0">
                <a:solidFill>
                  <a:srgbClr val="F3F2E9"/>
                </a:solidFill>
                <a:latin typeface="Arial" charset="0"/>
                <a:ea typeface="+mn-ea"/>
                <a:cs typeface="Arial" charset="0"/>
              </a:defRPr>
            </a:lvl3pPr>
          </a:lstStyle>
          <a:p>
            <a:pPr lvl="0"/>
            <a:r>
              <a:rPr lang="en-US" dirty="0" smtClean="0"/>
              <a:t>Section Title if Required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5857884" y="142852"/>
            <a:ext cx="314327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r" defTabSz="457200" rtl="0" fontAlgn="base">
              <a:spcBef>
                <a:spcPct val="0"/>
              </a:spcBef>
              <a:spcAft>
                <a:spcPct val="0"/>
              </a:spcAft>
              <a:defRPr lang="en-US" sz="1400" b="0" kern="1200" dirty="0">
                <a:solidFill>
                  <a:srgbClr val="404040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 defTabSz="457200"/>
            <a:r>
              <a:rPr lang="en-GB" sz="1400" b="1" dirty="0" smtClean="0">
                <a:solidFill>
                  <a:srgbClr val="0D0D0D"/>
                </a:solidFill>
              </a:rPr>
              <a:t>Presentation title can go here</a:t>
            </a:r>
            <a:br>
              <a:rPr lang="en-GB" sz="1400" b="1" dirty="0" smtClean="0">
                <a:solidFill>
                  <a:srgbClr val="0D0D0D"/>
                </a:solidFill>
              </a:rPr>
            </a:br>
            <a:r>
              <a:rPr lang="en-GB" sz="1400" dirty="0" smtClean="0">
                <a:solidFill>
                  <a:srgbClr val="0D0D0D"/>
                </a:solidFill>
              </a:rPr>
              <a:t>Secondary text can run underneath</a:t>
            </a:r>
            <a:endParaRPr lang="en-US" sz="1400" dirty="0">
              <a:solidFill>
                <a:srgbClr val="0D0D0D"/>
              </a:solidFill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1270000" y="3429000"/>
            <a:ext cx="6012000" cy="1468800"/>
          </a:xfrm>
          <a:prstGeom prst="rect">
            <a:avLst/>
          </a:prstGeom>
        </p:spPr>
        <p:txBody>
          <a:bodyPr>
            <a:normAutofit/>
          </a:bodyPr>
          <a:lstStyle>
            <a:lvl1pPr marL="266700" marR="0" indent="-2667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 sz="2000" b="0">
                <a:solidFill>
                  <a:srgbClr val="404040"/>
                </a:solidFill>
                <a:latin typeface="Arial" pitchFamily="34" charset="0"/>
                <a:cs typeface="Arial" pitchFamily="34" charset="0"/>
              </a:defRPr>
            </a:lvl1pPr>
            <a:lvl3pPr>
              <a:defRPr sz="20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en-US" dirty="0" smtClean="0"/>
              <a:t>Click to add Sub sections</a:t>
            </a:r>
          </a:p>
          <a:p>
            <a:pPr marL="266700" marR="0" lvl="0" indent="-2667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dirty="0" smtClean="0"/>
              <a:t>Click to add Sub sections</a:t>
            </a:r>
          </a:p>
          <a:p>
            <a:pPr marL="266700" marR="0" lvl="0" indent="-2667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dirty="0" smtClean="0"/>
              <a:t>Click to add Sub sections</a:t>
            </a:r>
          </a:p>
          <a:p>
            <a:pPr lvl="0"/>
            <a:endParaRPr lang="en-US" dirty="0" smtClean="0"/>
          </a:p>
        </p:txBody>
      </p:sp>
      <p:pic>
        <p:nvPicPr>
          <p:cNvPr id="18" name="Picture 13" descr="master panda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1F1E7"/>
              </a:clrFrom>
              <a:clrTo>
                <a:srgbClr val="F1F1E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" y="114300"/>
            <a:ext cx="52705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Connector 14"/>
          <p:cNvCxnSpPr/>
          <p:nvPr userDrawn="1"/>
        </p:nvCxnSpPr>
        <p:spPr>
          <a:xfrm>
            <a:off x="1270000" y="3286124"/>
            <a:ext cx="7659718" cy="0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5576" y="6500834"/>
            <a:ext cx="2134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3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IE" dirty="0"/>
          </a:p>
        </p:txBody>
      </p:sp>
      <p:pic>
        <p:nvPicPr>
          <p:cNvPr id="8" name="Picture 13" descr="master panda.jpg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1F1E7"/>
              </a:clrFrom>
              <a:clrTo>
                <a:srgbClr val="F1F1E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" y="114300"/>
            <a:ext cx="52705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492875"/>
            <a:ext cx="2134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07950" cy="6858000"/>
          </a:xfrm>
          <a:prstGeom prst="rect">
            <a:avLst/>
          </a:prstGeom>
          <a:solidFill>
            <a:srgbClr val="8ABE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2" r:id="rId5"/>
    <p:sldLayoutId id="2147483736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5000" y="6667500"/>
            <a:ext cx="8509000" cy="190500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800100" cy="6858000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35000" y="0"/>
            <a:ext cx="8509000" cy="190500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8978900" y="0"/>
            <a:ext cx="211138" cy="6858000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/>
          </a:p>
        </p:txBody>
      </p:sp>
      <p:pic>
        <p:nvPicPr>
          <p:cNvPr id="15" name="Picture 13" descr="master panda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1F1E7"/>
              </a:clrFrom>
              <a:clrTo>
                <a:srgbClr val="F1F1E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" y="114300"/>
            <a:ext cx="52705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07950" cy="6858000"/>
          </a:xfrm>
          <a:prstGeom prst="rect">
            <a:avLst/>
          </a:prstGeom>
          <a:solidFill>
            <a:srgbClr val="8ABE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5576" y="6500834"/>
            <a:ext cx="21348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24" r:id="rId2"/>
    <p:sldLayoutId id="2147483730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charset="0"/>
        <a:buNone/>
        <a:tabLst/>
        <a:defRPr sz="1600" b="1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3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16" name="Title Placeholder 1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17" name="Text Placeholder 1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0EF31-8C1B-4164-842B-2A1CD66FF22B}" type="datetime5">
              <a:rPr lang="en-IE" smtClean="0"/>
              <a:pPr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9" name="Rectangle 8"/>
          <p:cNvSpPr/>
          <p:nvPr/>
        </p:nvSpPr>
        <p:spPr>
          <a:xfrm>
            <a:off x="-36512" y="4899"/>
            <a:ext cx="107950" cy="6858000"/>
          </a:xfrm>
          <a:prstGeom prst="rect">
            <a:avLst/>
          </a:prstGeom>
          <a:solidFill>
            <a:srgbClr val="8ABE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" name="Picture 13" descr="master panda.jp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1F1E7"/>
              </a:clrFrom>
              <a:clrTo>
                <a:srgbClr val="F1F1E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" y="114300"/>
            <a:ext cx="52705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8" r:id="rId2"/>
    <p:sldLayoutId id="2147483727" r:id="rId3"/>
    <p:sldLayoutId id="2147483728" r:id="rId4"/>
    <p:sldLayoutId id="2147483729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3F2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500834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900"/>
            </a:lvl1pPr>
          </a:lstStyle>
          <a:p>
            <a:pPr algn="r"/>
            <a:fld id="{1480EF31-8C1B-4164-842B-2A1CD66FF22B}" type="datetime5">
              <a:rPr lang="en-IE" smtClean="0"/>
              <a:pPr algn="r"/>
              <a:t>5-Aug-14</a:t>
            </a:fld>
            <a:r>
              <a:rPr lang="en-IE" dirty="0" smtClean="0"/>
              <a:t> / </a:t>
            </a:r>
            <a:fld id="{DA18218B-80D4-4990-93EE-27FCEE243EFE}" type="slidenum">
              <a:rPr lang="en-IE" smtClean="0"/>
              <a:pPr algn="r"/>
              <a:t>‹#›</a:t>
            </a:fld>
            <a:endParaRPr lang="en-IE" dirty="0"/>
          </a:p>
        </p:txBody>
      </p:sp>
      <p:sp>
        <p:nvSpPr>
          <p:cNvPr id="14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395536" y="6500834"/>
            <a:ext cx="2895600" cy="365125"/>
          </a:xfrm>
          <a:prstGeom prst="rect">
            <a:avLst/>
          </a:prstGeom>
        </p:spPr>
        <p:txBody>
          <a:bodyPr anchor="b"/>
          <a:lstStyle>
            <a:lvl1pPr algn="l">
              <a:defRPr sz="900"/>
            </a:lvl1pPr>
          </a:lstStyle>
          <a:p>
            <a:endParaRPr lang="en-I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image" Target="../media/image5.jpe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4.jpeg"/><Relationship Id="rId2" Type="http://schemas.openxmlformats.org/officeDocument/2006/relationships/tags" Target="../tags/tag2.xml"/><Relationship Id="rId16" Type="http://schemas.openxmlformats.org/officeDocument/2006/relationships/image" Target="../media/image3.png"/><Relationship Id="rId20" Type="http://schemas.openxmlformats.org/officeDocument/2006/relationships/image" Target="../media/image7.jpe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notesSlide" Target="../notesSlides/notesSlide1.xml"/><Relationship Id="rId10" Type="http://schemas.openxmlformats.org/officeDocument/2006/relationships/tags" Target="../tags/tag10.xml"/><Relationship Id="rId19" Type="http://schemas.openxmlformats.org/officeDocument/2006/relationships/image" Target="../media/image6.jpe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323528" y="116632"/>
            <a:ext cx="86645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defTabSz="914400" eaLnBrk="1" hangingPunct="1"/>
            <a:r>
              <a:rPr lang="en-US" sz="2800" b="1" dirty="0" smtClean="0">
                <a:solidFill>
                  <a:srgbClr val="000000"/>
                </a:solidFill>
                <a:latin typeface="+mj-lt"/>
              </a:rPr>
              <a:t>2014-2015 </a:t>
            </a:r>
            <a:r>
              <a:rPr lang="ko-KR" altLang="en-US" sz="2800" b="1" dirty="0" smtClean="0">
                <a:solidFill>
                  <a:srgbClr val="000000"/>
                </a:solidFill>
                <a:latin typeface="+mn-lt"/>
              </a:rPr>
              <a:t>세계환경도시상</a:t>
            </a:r>
            <a:r>
              <a:rPr lang="en-US" altLang="ko-KR" sz="2800" b="1" dirty="0" smtClean="0">
                <a:solidFill>
                  <a:srgbClr val="000000"/>
                </a:solidFill>
                <a:latin typeface="+mj-lt"/>
              </a:rPr>
              <a:t>(</a:t>
            </a:r>
            <a:r>
              <a:rPr lang="en-US" sz="2800" b="1" dirty="0" smtClean="0">
                <a:solidFill>
                  <a:srgbClr val="000000"/>
                </a:solidFill>
                <a:latin typeface="+mj-lt"/>
              </a:rPr>
              <a:t>EHCC) </a:t>
            </a:r>
            <a:r>
              <a:rPr lang="ko-KR" altLang="en-US" sz="2800" b="1" dirty="0" smtClean="0">
                <a:solidFill>
                  <a:srgbClr val="000000"/>
                </a:solidFill>
                <a:latin typeface="+mj-lt"/>
              </a:rPr>
              <a:t>진행 과정</a:t>
            </a:r>
            <a:endParaRPr lang="en-US" sz="2800" b="1" dirty="0">
              <a:solidFill>
                <a:srgbClr val="000000"/>
              </a:solidFill>
              <a:latin typeface="+mj-lt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67725" y="4519812"/>
            <a:ext cx="3401681" cy="1728490"/>
            <a:chOff x="1044473" y="4984292"/>
            <a:chExt cx="2998769" cy="1608136"/>
          </a:xfrm>
        </p:grpSpPr>
        <p:sp>
          <p:nvSpPr>
            <p:cNvPr id="14" name="Rectangle 18"/>
            <p:cNvSpPr/>
            <p:nvPr>
              <p:custDataLst>
                <p:tags r:id="rId12"/>
              </p:custDataLst>
            </p:nvPr>
          </p:nvSpPr>
          <p:spPr bwMode="auto">
            <a:xfrm>
              <a:off x="1053551" y="5029919"/>
              <a:ext cx="2989691" cy="1562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 smtClean="0">
                <a:solidFill>
                  <a:prstClr val="black"/>
                </a:solidFill>
                <a:cs typeface="Arial" charset="0"/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 smtClean="0">
                  <a:solidFill>
                    <a:prstClr val="black"/>
                  </a:solidFill>
                  <a:cs typeface="Arial" charset="0"/>
                </a:rPr>
                <a:t>2014</a:t>
              </a:r>
              <a:r>
                <a:rPr lang="ko-KR" altLang="en-US" sz="1000" b="1" dirty="0" smtClean="0">
                  <a:solidFill>
                    <a:prstClr val="black"/>
                  </a:solidFill>
                  <a:cs typeface="Arial" charset="0"/>
                </a:rPr>
                <a:t>년 </a:t>
              </a:r>
              <a:r>
                <a:rPr lang="en-US" altLang="ko-KR" sz="1000" b="1" dirty="0" smtClean="0">
                  <a:solidFill>
                    <a:prstClr val="black"/>
                  </a:solidFill>
                  <a:cs typeface="Arial" charset="0"/>
                </a:rPr>
                <a:t>5</a:t>
              </a:r>
              <a:r>
                <a:rPr lang="ko-KR" altLang="en-US" sz="1000" b="1" dirty="0" smtClean="0">
                  <a:solidFill>
                    <a:prstClr val="black"/>
                  </a:solidFill>
                  <a:cs typeface="Arial" charset="0"/>
                </a:rPr>
                <a:t>월</a:t>
              </a:r>
              <a:r>
                <a:rPr lang="en-US" altLang="ko-KR" sz="1000" b="1" dirty="0" smtClean="0">
                  <a:solidFill>
                    <a:prstClr val="black"/>
                  </a:solidFill>
                  <a:cs typeface="Arial" charset="0"/>
                </a:rPr>
                <a:t>~9</a:t>
              </a:r>
              <a:r>
                <a:rPr lang="ko-KR" altLang="en-US" sz="1000" b="1" dirty="0" smtClean="0">
                  <a:solidFill>
                    <a:prstClr val="black"/>
                  </a:solidFill>
                  <a:cs typeface="Arial" charset="0"/>
                </a:rPr>
                <a:t>월 첫째 주</a:t>
              </a:r>
              <a:endParaRPr lang="en-US" sz="1000" b="1" dirty="0">
                <a:solidFill>
                  <a:prstClr val="black"/>
                </a:solidFill>
                <a:cs typeface="Arial" charset="0"/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이클레이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(ICLEI)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 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cCCR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에  각 도시들의 목표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, 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활동 및 탄소 배출량</a:t>
              </a:r>
              <a:r>
                <a:rPr lang="ko-KR" altLang="en-US" sz="900" dirty="0">
                  <a:solidFill>
                    <a:prstClr val="black"/>
                  </a:solidFill>
                  <a:cs typeface="Arial" charset="0"/>
                </a:rPr>
                <a:t> 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등을 기입하여 제출 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– 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월별 온라인 회의를 통해 자문 가능 </a:t>
              </a:r>
              <a:endParaRPr lang="en-US" altLang="ko-KR" sz="900" dirty="0">
                <a:solidFill>
                  <a:prstClr val="black"/>
                </a:solidFill>
                <a:cs typeface="Arial" charset="0"/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내용 점검 요청 가능한 자료 제출 기한 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– 8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월 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22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일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(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이클레이에서 자문 예정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)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 </a:t>
              </a:r>
              <a:endParaRPr lang="en-US" altLang="ko-KR" sz="900" dirty="0" smtClean="0">
                <a:solidFill>
                  <a:prstClr val="black"/>
                </a:solidFill>
                <a:cs typeface="Arial" charset="0"/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EHCC 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참여를 위한 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cCCR 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최종 제출 기한 </a:t>
              </a:r>
              <a:r>
                <a:rPr lang="en-US" altLang="ko-KR" sz="900" dirty="0">
                  <a:solidFill>
                    <a:prstClr val="black"/>
                  </a:solidFill>
                  <a:cs typeface="Arial" charset="0"/>
                </a:rPr>
                <a:t>-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 9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월 </a:t>
              </a:r>
              <a:r>
                <a:rPr lang="en-US" altLang="ko-KR" sz="900" dirty="0" smtClean="0">
                  <a:solidFill>
                    <a:prstClr val="black"/>
                  </a:solidFill>
                  <a:cs typeface="Arial" charset="0"/>
                </a:rPr>
                <a:t>5</a:t>
              </a:r>
              <a:r>
                <a:rPr lang="ko-KR" altLang="en-US" sz="900" dirty="0" smtClean="0">
                  <a:solidFill>
                    <a:prstClr val="black"/>
                  </a:solidFill>
                  <a:cs typeface="Arial" charset="0"/>
                </a:rPr>
                <a:t>일</a:t>
              </a:r>
              <a:endParaRPr lang="en-US" sz="900" dirty="0" smtClean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5" name="Rectangle 19"/>
            <p:cNvSpPr/>
            <p:nvPr>
              <p:custDataLst>
                <p:tags r:id="rId13"/>
              </p:custDataLst>
            </p:nvPr>
          </p:nvSpPr>
          <p:spPr bwMode="auto">
            <a:xfrm>
              <a:off x="1044473" y="4984292"/>
              <a:ext cx="2989692" cy="250825"/>
            </a:xfrm>
            <a:prstGeom prst="rect">
              <a:avLst/>
            </a:prstGeom>
            <a:solidFill>
              <a:srgbClr val="1F497D"/>
            </a:solidFill>
            <a:ln w="3175">
              <a:solidFill>
                <a:schemeClr val="tx2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smtClean="0">
                  <a:solidFill>
                    <a:prstClr val="white"/>
                  </a:solidFill>
                </a:rPr>
                <a:t>1. </a:t>
              </a:r>
              <a:r>
                <a:rPr lang="ko-KR" altLang="en-US" sz="1200" b="1" dirty="0" smtClean="0">
                  <a:solidFill>
                    <a:prstClr val="white"/>
                  </a:solidFill>
                </a:rPr>
                <a:t>도시기후등록부</a:t>
              </a:r>
              <a:r>
                <a:rPr lang="en-US" altLang="ko-KR" sz="1200" b="1" dirty="0" smtClean="0">
                  <a:solidFill>
                    <a:prstClr val="white"/>
                  </a:solidFill>
                </a:rPr>
                <a:t>(cCCR) </a:t>
              </a:r>
              <a:r>
                <a:rPr lang="ko-KR" altLang="en-US" sz="1200" b="1" dirty="0" smtClean="0">
                  <a:solidFill>
                    <a:prstClr val="white"/>
                  </a:solidFill>
                </a:rPr>
                <a:t>제출</a:t>
              </a:r>
              <a:endParaRPr lang="en-US" sz="12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44976" y="1284782"/>
            <a:ext cx="2989692" cy="1586844"/>
            <a:chOff x="1053551" y="1110610"/>
            <a:chExt cx="2989692" cy="1699345"/>
          </a:xfrm>
        </p:grpSpPr>
        <p:sp>
          <p:nvSpPr>
            <p:cNvPr id="17" name="Rectangle 33"/>
            <p:cNvSpPr/>
            <p:nvPr>
              <p:custDataLst>
                <p:tags r:id="rId10"/>
              </p:custDataLst>
            </p:nvPr>
          </p:nvSpPr>
          <p:spPr bwMode="auto">
            <a:xfrm>
              <a:off x="1053551" y="1267020"/>
              <a:ext cx="2989692" cy="1542935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 smtClean="0">
                  <a:solidFill>
                    <a:prstClr val="black"/>
                  </a:solidFill>
                </a:rPr>
                <a:t>2014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년 </a:t>
              </a:r>
              <a:r>
                <a:rPr lang="en-US" altLang="ko-KR" sz="1000" b="1" dirty="0" smtClean="0">
                  <a:solidFill>
                    <a:prstClr val="black"/>
                  </a:solidFill>
                </a:rPr>
                <a:t>9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월</a:t>
              </a:r>
              <a:r>
                <a:rPr lang="en-US" altLang="ko-KR" sz="1000" b="1" dirty="0">
                  <a:solidFill>
                    <a:prstClr val="black"/>
                  </a:solidFill>
                </a:rPr>
                <a:t>~</a:t>
              </a:r>
              <a:r>
                <a:rPr lang="en-US" altLang="ko-KR" sz="1000" b="1" dirty="0" smtClean="0">
                  <a:solidFill>
                    <a:prstClr val="black"/>
                  </a:solidFill>
                </a:rPr>
                <a:t>12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월</a:t>
              </a:r>
              <a:endParaRPr lang="en-US" altLang="ko-KR" sz="1000" b="1" dirty="0" smtClean="0">
                <a:solidFill>
                  <a:prstClr val="black"/>
                </a:solidFill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000" dirty="0" smtClean="0">
                  <a:solidFill>
                    <a:prstClr val="black"/>
                  </a:solidFill>
                </a:rPr>
                <a:t>도시들이 제출한 자료 분석 </a:t>
              </a:r>
              <a:r>
                <a:rPr lang="en-US" sz="1000" dirty="0">
                  <a:solidFill>
                    <a:prstClr val="black"/>
                  </a:solidFill>
                </a:rPr>
                <a:t/>
              </a:r>
              <a:br>
                <a:rPr lang="en-US" sz="1000" dirty="0">
                  <a:solidFill>
                    <a:prstClr val="black"/>
                  </a:solidFill>
                </a:rPr>
              </a:br>
              <a:r>
                <a:rPr lang="en-US" sz="1000" dirty="0" smtClean="0">
                  <a:solidFill>
                    <a:prstClr val="black"/>
                  </a:solidFill>
                </a:rPr>
                <a:t>- 1~3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개의 국가별 최종후보도시 선정</a:t>
              </a:r>
              <a:r>
                <a:rPr lang="en-US" altLang="ko-KR" sz="1000" dirty="0" smtClean="0">
                  <a:solidFill>
                    <a:prstClr val="black"/>
                  </a:solidFill>
                </a:rPr>
                <a:t/>
              </a:r>
              <a:br>
                <a:rPr lang="en-US" altLang="ko-KR" sz="1000" dirty="0" smtClean="0">
                  <a:solidFill>
                    <a:prstClr val="black"/>
                  </a:solidFill>
                </a:rPr>
              </a:br>
              <a:r>
                <a:rPr lang="en-US" altLang="ko-KR" sz="1000" dirty="0" smtClean="0">
                  <a:solidFill>
                    <a:prstClr val="black"/>
                  </a:solidFill>
                </a:rPr>
                <a:t>- </a:t>
              </a:r>
              <a:r>
                <a:rPr lang="en-US" altLang="ko-KR" sz="1000" dirty="0" smtClean="0">
                  <a:solidFill>
                    <a:prstClr val="black"/>
                  </a:solidFill>
                  <a:latin typeface="+mn-ea"/>
                </a:rPr>
                <a:t>WWF </a:t>
              </a:r>
              <a:r>
                <a:rPr lang="ko-KR" altLang="en-US" sz="1000" dirty="0" smtClean="0">
                  <a:solidFill>
                    <a:prstClr val="black"/>
                  </a:solidFill>
                  <a:latin typeface="+mn-ea"/>
                </a:rPr>
                <a:t>국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가별 본부 및 지역 사무소에서 </a:t>
              </a:r>
              <a:endParaRPr lang="en-US" altLang="ko-KR" sz="1000" dirty="0" smtClean="0">
                <a:solidFill>
                  <a:prstClr val="black"/>
                </a:solidFill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1000" dirty="0">
                  <a:solidFill>
                    <a:prstClr val="black"/>
                  </a:solidFill>
                </a:rPr>
                <a:t> </a:t>
              </a:r>
              <a:r>
                <a:rPr lang="en-US" altLang="ko-KR" sz="1000" dirty="0" smtClean="0">
                  <a:solidFill>
                    <a:prstClr val="black"/>
                  </a:solidFill>
                </a:rPr>
                <a:t>   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국가별 우수도시 최종후보에 관한 자문</a:t>
              </a:r>
              <a:endParaRPr lang="en-US" sz="1000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34"/>
            <p:cNvSpPr/>
            <p:nvPr>
              <p:custDataLst>
                <p:tags r:id="rId11"/>
              </p:custDataLst>
            </p:nvPr>
          </p:nvSpPr>
          <p:spPr bwMode="auto">
            <a:xfrm>
              <a:off x="1053551" y="1110610"/>
              <a:ext cx="2989692" cy="24144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smtClean="0">
                  <a:solidFill>
                    <a:prstClr val="black"/>
                  </a:solidFill>
                </a:rPr>
                <a:t>2. 1</a:t>
              </a:r>
              <a:r>
                <a:rPr lang="ko-KR" altLang="en-US" sz="1200" b="1" dirty="0" smtClean="0">
                  <a:solidFill>
                    <a:prstClr val="black"/>
                  </a:solidFill>
                </a:rPr>
                <a:t>차 심사 </a:t>
              </a:r>
              <a:endParaRPr lang="en-US" sz="12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635897" y="1284782"/>
            <a:ext cx="3168358" cy="1586843"/>
            <a:chOff x="4788024" y="1110610"/>
            <a:chExt cx="3672408" cy="1586843"/>
          </a:xfrm>
        </p:grpSpPr>
        <p:sp>
          <p:nvSpPr>
            <p:cNvPr id="22" name="Rectangle 38"/>
            <p:cNvSpPr/>
            <p:nvPr>
              <p:custDataLst>
                <p:tags r:id="rId8"/>
              </p:custDataLst>
            </p:nvPr>
          </p:nvSpPr>
          <p:spPr bwMode="auto">
            <a:xfrm>
              <a:off x="4788024" y="1350044"/>
              <a:ext cx="3672408" cy="13474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 smtClean="0">
                  <a:solidFill>
                    <a:prstClr val="black"/>
                  </a:solidFill>
                </a:rPr>
                <a:t>2015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년</a:t>
              </a:r>
              <a:r>
                <a:rPr lang="en-US" altLang="ko-KR" sz="1000" b="1" dirty="0">
                  <a:solidFill>
                    <a:prstClr val="black"/>
                  </a:solidFill>
                </a:rPr>
                <a:t> </a:t>
              </a:r>
              <a:r>
                <a:rPr lang="en-US" altLang="ko-KR" sz="1000" b="1" dirty="0" smtClean="0">
                  <a:solidFill>
                    <a:prstClr val="black"/>
                  </a:solidFill>
                </a:rPr>
                <a:t>1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월</a:t>
              </a:r>
              <a:r>
                <a:rPr lang="en-US" altLang="ko-KR" sz="1000" b="1" dirty="0">
                  <a:solidFill>
                    <a:prstClr val="black"/>
                  </a:solidFill>
                </a:rPr>
                <a:t>~</a:t>
              </a:r>
              <a:r>
                <a:rPr lang="en-US" altLang="ko-KR" sz="1000" b="1" dirty="0" smtClean="0">
                  <a:solidFill>
                    <a:prstClr val="black"/>
                  </a:solidFill>
                </a:rPr>
                <a:t>2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월</a:t>
              </a:r>
              <a:endParaRPr lang="en-US" sz="1000" b="1" dirty="0" smtClean="0">
                <a:solidFill>
                  <a:prstClr val="black"/>
                </a:solidFill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n-US" sz="1000" i="1" dirty="0" smtClean="0">
                  <a:solidFill>
                    <a:prstClr val="black"/>
                  </a:solidFill>
                </a:rPr>
                <a:t>1</a:t>
              </a:r>
              <a:r>
                <a:rPr lang="ko-KR" altLang="en-US" sz="1000" i="1" dirty="0" smtClean="0">
                  <a:solidFill>
                    <a:prstClr val="black"/>
                  </a:solidFill>
                </a:rPr>
                <a:t>차 회의</a:t>
              </a:r>
              <a:r>
                <a:rPr lang="en-US" sz="1000" dirty="0" smtClean="0">
                  <a:solidFill>
                    <a:prstClr val="black"/>
                  </a:solidFill>
                </a:rPr>
                <a:t>: 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국제 심사위원들 간 도시 활동계획에 관한 토론 및 국가별 최종도시 선정</a:t>
              </a:r>
              <a:endParaRPr lang="en-US" altLang="ko-KR" sz="1000" dirty="0" smtClean="0">
                <a:solidFill>
                  <a:prstClr val="black"/>
                </a:solidFill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n-US" sz="1000" i="1" dirty="0" smtClean="0">
                  <a:solidFill>
                    <a:prstClr val="black"/>
                  </a:solidFill>
                </a:rPr>
                <a:t>2</a:t>
              </a:r>
              <a:r>
                <a:rPr lang="ko-KR" altLang="en-US" sz="1000" i="1" dirty="0" smtClean="0">
                  <a:solidFill>
                    <a:prstClr val="black"/>
                  </a:solidFill>
                </a:rPr>
                <a:t>차 회의</a:t>
              </a:r>
              <a:r>
                <a:rPr lang="en-US" sz="1000" dirty="0" smtClean="0">
                  <a:solidFill>
                    <a:prstClr val="black"/>
                  </a:solidFill>
                </a:rPr>
                <a:t>: 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국가별 도시 계획에 대한 심층조사 </a:t>
              </a:r>
              <a:r>
                <a:rPr lang="ko-KR" altLang="en-US" sz="1000" dirty="0" smtClean="0">
                  <a:solidFill>
                    <a:prstClr val="black"/>
                  </a:solidFill>
                  <a:latin typeface="+mn-ea"/>
                </a:rPr>
                <a:t>및 </a:t>
              </a:r>
              <a:r>
                <a:rPr lang="en-US" altLang="ko-KR" sz="1000" dirty="0" smtClean="0">
                  <a:solidFill>
                    <a:prstClr val="black"/>
                  </a:solidFill>
                  <a:latin typeface="+mn-ea"/>
                </a:rPr>
                <a:t>EHCC 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글로벌 최종 우수도시 선정</a:t>
              </a:r>
              <a:endParaRPr lang="en-US" sz="1000" dirty="0">
                <a:solidFill>
                  <a:prstClr val="black"/>
                </a:solidFill>
              </a:endParaRPr>
            </a:p>
          </p:txBody>
        </p:sp>
        <p:sp>
          <p:nvSpPr>
            <p:cNvPr id="23" name="Rectangle 39"/>
            <p:cNvSpPr/>
            <p:nvPr>
              <p:custDataLst>
                <p:tags r:id="rId9"/>
              </p:custDataLst>
            </p:nvPr>
          </p:nvSpPr>
          <p:spPr bwMode="auto">
            <a:xfrm>
              <a:off x="4788024" y="1110610"/>
              <a:ext cx="3672408" cy="227188"/>
            </a:xfrm>
            <a:prstGeom prst="rect">
              <a:avLst/>
            </a:prstGeom>
            <a:solidFill>
              <a:schemeClr val="accent5"/>
            </a:solidFill>
            <a:ln w="3175">
              <a:solidFill>
                <a:schemeClr val="accent5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smtClean="0">
                  <a:solidFill>
                    <a:prstClr val="white"/>
                  </a:solidFill>
                </a:rPr>
                <a:t>3. </a:t>
              </a:r>
              <a:r>
                <a:rPr lang="ko-KR" altLang="en-US" sz="1200" b="1" dirty="0" smtClean="0">
                  <a:solidFill>
                    <a:prstClr val="white"/>
                  </a:solidFill>
                </a:rPr>
                <a:t>심사위원 회의 및 심사 </a:t>
              </a:r>
              <a:endParaRPr lang="en-US" sz="12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995937" y="4519812"/>
            <a:ext cx="5056896" cy="1707708"/>
            <a:chOff x="5268668" y="4984292"/>
            <a:chExt cx="5081456" cy="1707708"/>
          </a:xfrm>
        </p:grpSpPr>
        <p:sp>
          <p:nvSpPr>
            <p:cNvPr id="34" name="Rectangle 22"/>
            <p:cNvSpPr/>
            <p:nvPr>
              <p:custDataLst>
                <p:tags r:id="rId6"/>
              </p:custDataLst>
            </p:nvPr>
          </p:nvSpPr>
          <p:spPr bwMode="auto">
            <a:xfrm>
              <a:off x="5268668" y="5182117"/>
              <a:ext cx="5081455" cy="1509883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85725" indent="-85725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 smtClean="0">
                <a:solidFill>
                  <a:prstClr val="black"/>
                </a:solidFill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 smtClean="0">
                  <a:solidFill>
                    <a:prstClr val="black"/>
                  </a:solidFill>
                </a:rPr>
                <a:t>2015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년 </a:t>
              </a:r>
              <a:r>
                <a:rPr lang="en-US" altLang="ko-KR" sz="1000" b="1" dirty="0" smtClean="0">
                  <a:solidFill>
                    <a:prstClr val="black"/>
                  </a:solidFill>
                </a:rPr>
                <a:t>1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월</a:t>
              </a:r>
              <a:r>
                <a:rPr lang="en-US" altLang="ko-KR" sz="1000" b="1" dirty="0">
                  <a:solidFill>
                    <a:prstClr val="black"/>
                  </a:solidFill>
                </a:rPr>
                <a:t>~</a:t>
              </a:r>
              <a:r>
                <a:rPr lang="en-US" altLang="ko-KR" sz="1000" b="1" dirty="0" smtClean="0">
                  <a:solidFill>
                    <a:prstClr val="black"/>
                  </a:solidFill>
                </a:rPr>
                <a:t>3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월</a:t>
              </a:r>
              <a:endParaRPr lang="en-US" altLang="ko-KR" sz="1000" b="1" dirty="0" smtClean="0">
                <a:solidFill>
                  <a:prstClr val="black"/>
                </a:solidFill>
              </a:endParaRPr>
            </a:p>
            <a:p>
              <a:pPr marL="85725" indent="-85725"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국가별 대표로 선정된 </a:t>
              </a:r>
              <a: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  <a:t>1~3</a:t>
              </a: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개 도시를 대상으로</a:t>
              </a:r>
              <a: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  <a:t> </a:t>
              </a: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세계 각지의 대중이 소셜미디어</a:t>
              </a:r>
              <a: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  <a:t>(</a:t>
              </a: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작년의 경우 </a:t>
              </a:r>
              <a:r>
                <a:rPr lang="en-US" altLang="ko-KR" sz="1000" dirty="0">
                  <a:solidFill>
                    <a:prstClr val="black"/>
                  </a:solidFill>
                  <a:cs typeface="Arial" charset="0"/>
                </a:rPr>
                <a:t>we </a:t>
              </a:r>
              <a: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  <a:t>lovecities.org)</a:t>
              </a: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를</a:t>
              </a:r>
              <a: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  <a:t> </a:t>
              </a: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통해  각자가 좋아하는 도시에 투표함으로써 도시들의 기후 변화 대응 행동에 대한 지지를 표명함</a:t>
              </a:r>
              <a: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  <a:t/>
              </a:r>
              <a:b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</a:b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본 대중 참여 캠페인은 도시기후등록부</a:t>
              </a:r>
              <a:r>
                <a:rPr lang="en-US" altLang="ko-KR" sz="1000" dirty="0" smtClean="0">
                  <a:solidFill>
                    <a:prstClr val="black"/>
                  </a:solidFill>
                  <a:cs typeface="Arial" charset="0"/>
                </a:rPr>
                <a:t>(cCCR)</a:t>
              </a:r>
              <a:r>
                <a:rPr lang="ko-KR" altLang="en-US" sz="1000" dirty="0">
                  <a:solidFill>
                    <a:prstClr val="black"/>
                  </a:solidFill>
                  <a:cs typeface="Arial" charset="0"/>
                </a:rPr>
                <a:t> </a:t>
              </a:r>
              <a:r>
                <a:rPr lang="ko-KR" altLang="en-US" sz="1000" dirty="0" smtClean="0">
                  <a:solidFill>
                    <a:prstClr val="black"/>
                  </a:solidFill>
                  <a:cs typeface="Arial" charset="0"/>
                </a:rPr>
                <a:t>등록자료를 바탕으로 세계의 우수한 환경도시를 선발하는 심사과정에 직접적인 영향을 미치지는 않음</a:t>
              </a:r>
              <a:endParaRPr lang="en-US" sz="1000" dirty="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35" name="Rectangle 23"/>
            <p:cNvSpPr/>
            <p:nvPr>
              <p:custDataLst>
                <p:tags r:id="rId7"/>
              </p:custDataLst>
            </p:nvPr>
          </p:nvSpPr>
          <p:spPr bwMode="auto">
            <a:xfrm>
              <a:off x="5268668" y="4984292"/>
              <a:ext cx="5081456" cy="269597"/>
            </a:xfrm>
            <a:prstGeom prst="rect">
              <a:avLst/>
            </a:prstGeom>
            <a:solidFill>
              <a:schemeClr val="accent5"/>
            </a:solidFill>
            <a:ln w="3175">
              <a:solidFill>
                <a:schemeClr val="accent5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smtClean="0">
                  <a:solidFill>
                    <a:prstClr val="white"/>
                  </a:solidFill>
                </a:rPr>
                <a:t>4. </a:t>
              </a:r>
              <a:r>
                <a:rPr lang="ko-KR" altLang="en-US" sz="1200" b="1" dirty="0" smtClean="0">
                  <a:solidFill>
                    <a:prstClr val="white"/>
                  </a:solidFill>
                </a:rPr>
                <a:t>대중 참여 캠페인</a:t>
              </a:r>
              <a:endParaRPr lang="en-US" sz="12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3" name="AutoShap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 rot="16200000">
            <a:off x="3547963" y="229968"/>
            <a:ext cx="1243401" cy="7056785"/>
          </a:xfrm>
          <a:custGeom>
            <a:avLst/>
            <a:gdLst>
              <a:gd name="G0" fmla="+- 6101 0 0"/>
              <a:gd name="G1" fmla="+- 21600 0 6101"/>
              <a:gd name="G2" fmla="*/ 6101 1 2"/>
              <a:gd name="G3" fmla="+- 21600 0 G2"/>
              <a:gd name="G4" fmla="+/ 6101 21600 2"/>
              <a:gd name="G5" fmla="+/ G1 0 2"/>
              <a:gd name="G6" fmla="*/ 21600 21600 6101"/>
              <a:gd name="G7" fmla="*/ G6 1 2"/>
              <a:gd name="G8" fmla="+- 21600 0 G7"/>
              <a:gd name="G9" fmla="*/ 21600 1 2"/>
              <a:gd name="G10" fmla="+- 6101 0 G9"/>
              <a:gd name="G11" fmla="?: G10 G8 0"/>
              <a:gd name="G12" fmla="?: G10 G7 21600"/>
              <a:gd name="T0" fmla="*/ 18549 w 21600"/>
              <a:gd name="T1" fmla="*/ 10800 h 21600"/>
              <a:gd name="T2" fmla="*/ 10800 w 21600"/>
              <a:gd name="T3" fmla="*/ 21600 h 21600"/>
              <a:gd name="T4" fmla="*/ 3051 w 21600"/>
              <a:gd name="T5" fmla="*/ 10800 h 21600"/>
              <a:gd name="T6" fmla="*/ 10800 w 21600"/>
              <a:gd name="T7" fmla="*/ 0 h 21600"/>
              <a:gd name="T8" fmla="*/ 4851 w 21600"/>
              <a:gd name="T9" fmla="*/ 4851 h 21600"/>
              <a:gd name="T10" fmla="*/ 16749 w 21600"/>
              <a:gd name="T11" fmla="*/ 167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6101" y="21600"/>
                </a:lnTo>
                <a:lnTo>
                  <a:pt x="15499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6350">
            <a:noFill/>
            <a:miter lim="800000"/>
            <a:headEnd/>
            <a:tailEnd/>
          </a:ln>
          <a:effectLst/>
        </p:spPr>
        <p:txBody>
          <a:bodyPr wrap="none" lIns="72000" tIns="72000" rIns="72000" bIns="72000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136" y="3521267"/>
            <a:ext cx="857696" cy="432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7122386" y="3361856"/>
            <a:ext cx="1072750" cy="769006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altLang="ko-KR" sz="1000" b="1" dirty="0" smtClean="0">
                <a:solidFill>
                  <a:prstClr val="white"/>
                </a:solidFill>
              </a:rPr>
              <a:t>EHCC</a:t>
            </a:r>
          </a:p>
          <a:p>
            <a:pPr algn="ctr" defTabSz="914400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lang="ko-KR" altLang="en-US" sz="1000" b="1" smtClean="0">
                <a:solidFill>
                  <a:prstClr val="white"/>
                </a:solidFill>
              </a:rPr>
              <a:t>어워드</a:t>
            </a:r>
            <a:endParaRPr lang="en-GB" sz="1000" b="1" dirty="0" smtClean="0">
              <a:solidFill>
                <a:prstClr val="white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548756" y="3241117"/>
            <a:ext cx="1368607" cy="953376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lang="ko-KR" altLang="en-US" sz="1200" b="1" dirty="0" smtClean="0">
                <a:solidFill>
                  <a:prstClr val="white"/>
                </a:solidFill>
                <a:latin typeface="+mn-ea"/>
              </a:rPr>
              <a:t>대중 참여</a:t>
            </a:r>
            <a:r>
              <a:rPr lang="en-US" altLang="ko-KR" sz="1200" b="1" dirty="0" smtClean="0">
                <a:solidFill>
                  <a:prstClr val="white"/>
                </a:solidFill>
                <a:latin typeface="+mn-ea"/>
              </a:rPr>
              <a:t/>
            </a:r>
            <a:br>
              <a:rPr lang="en-US" altLang="ko-KR" sz="1200" b="1" dirty="0" smtClean="0">
                <a:solidFill>
                  <a:prstClr val="white"/>
                </a:solidFill>
                <a:latin typeface="+mn-ea"/>
              </a:rPr>
            </a:br>
            <a:r>
              <a:rPr lang="ko-KR" altLang="en-US" sz="1200" b="1" dirty="0" smtClean="0">
                <a:solidFill>
                  <a:prstClr val="white"/>
                </a:solidFill>
                <a:latin typeface="+mn-ea"/>
              </a:rPr>
              <a:t>캠페인</a:t>
            </a:r>
            <a:endParaRPr lang="en-GB" sz="1200" b="1" dirty="0">
              <a:solidFill>
                <a:prstClr val="white"/>
              </a:solidFill>
              <a:latin typeface="+mn-ea"/>
            </a:endParaRPr>
          </a:p>
        </p:txBody>
      </p:sp>
      <p:sp>
        <p:nvSpPr>
          <p:cNvPr id="9" name="Oval 8"/>
          <p:cNvSpPr/>
          <p:nvPr/>
        </p:nvSpPr>
        <p:spPr>
          <a:xfrm>
            <a:off x="3816080" y="3159734"/>
            <a:ext cx="1476000" cy="1184497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lang="ko-KR" altLang="en-US" sz="1200" b="1" dirty="0" smtClean="0">
                <a:solidFill>
                  <a:prstClr val="white"/>
                </a:solidFill>
              </a:rPr>
              <a:t>심사위원</a:t>
            </a:r>
            <a:endParaRPr lang="en-US" altLang="ko-KR" sz="1200" b="1" dirty="0" smtClean="0">
              <a:solidFill>
                <a:prstClr val="white"/>
              </a:solidFill>
            </a:endParaRPr>
          </a:p>
          <a:p>
            <a:pPr algn="ctr" defTabSz="914400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lang="ko-KR" altLang="en-US" sz="1200" b="1" dirty="0" smtClean="0">
                <a:solidFill>
                  <a:prstClr val="white"/>
                </a:solidFill>
              </a:rPr>
              <a:t>회의 및 심사 </a:t>
            </a:r>
            <a:endParaRPr lang="en-GB" sz="1200" b="1" dirty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630377" y="3000754"/>
            <a:ext cx="1836040" cy="1473431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eaLnBrk="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solidFill>
                  <a:prstClr val="black"/>
                </a:solidFill>
              </a:rPr>
              <a:t>1</a:t>
            </a:r>
            <a:r>
              <a:rPr lang="ko-KR" altLang="en-US" sz="1200" b="1" dirty="0" smtClean="0">
                <a:solidFill>
                  <a:prstClr val="black"/>
                </a:solidFill>
              </a:rPr>
              <a:t>차 심사 </a:t>
            </a:r>
            <a:endParaRPr lang="en-GB" sz="1200" b="1" dirty="0">
              <a:solidFill>
                <a:prstClr val="black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31773" y="2968106"/>
            <a:ext cx="971875" cy="1560667"/>
          </a:xfrm>
          <a:prstGeom prst="rightArrow">
            <a:avLst>
              <a:gd name="adj1" fmla="val 78541"/>
              <a:gd name="adj2" fmla="val 29897"/>
            </a:avLst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0"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200" b="1" dirty="0" smtClean="0">
                <a:solidFill>
                  <a:prstClr val="white"/>
                </a:solidFill>
              </a:rPr>
              <a:t>도시정보</a:t>
            </a:r>
            <a:endParaRPr lang="en-US" altLang="ko-KR" sz="1200" b="1" dirty="0" smtClean="0">
              <a:solidFill>
                <a:prstClr val="white"/>
              </a:solidFill>
            </a:endParaRP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200" b="1" dirty="0" smtClean="0">
                <a:solidFill>
                  <a:prstClr val="white"/>
                </a:solidFill>
              </a:rPr>
              <a:t>제출</a:t>
            </a:r>
            <a:endParaRPr lang="sv-SE" sz="1200" b="1" dirty="0">
              <a:solidFill>
                <a:prstClr val="white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79977" y="3607464"/>
            <a:ext cx="324000" cy="26001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sv-SE" sz="1200" b="1" dirty="0" smtClean="0">
                <a:solidFill>
                  <a:prstClr val="white"/>
                </a:solidFill>
              </a:rPr>
              <a:t>1</a:t>
            </a:r>
            <a:endParaRPr lang="sv-SE" sz="1200" b="1" dirty="0">
              <a:solidFill>
                <a:prstClr val="white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540162" y="3613855"/>
            <a:ext cx="324000" cy="26001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sv-SE" sz="1200" b="1" dirty="0" smtClean="0">
                <a:solidFill>
                  <a:prstClr val="white"/>
                </a:solidFill>
              </a:rPr>
              <a:t>2</a:t>
            </a:r>
            <a:endParaRPr lang="sv-SE" sz="1200" b="1" dirty="0">
              <a:solidFill>
                <a:prstClr val="white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3719242" y="3607464"/>
            <a:ext cx="324000" cy="26001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sv-SE" sz="1200" b="1" dirty="0" smtClean="0">
                <a:solidFill>
                  <a:prstClr val="white"/>
                </a:solidFill>
              </a:rPr>
              <a:t>3</a:t>
            </a:r>
            <a:endParaRPr lang="sv-SE" sz="1200" b="1" dirty="0">
              <a:solidFill>
                <a:prstClr val="white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5419685" y="3602312"/>
            <a:ext cx="324000" cy="26001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sv-SE" sz="1200" b="1" dirty="0" smtClean="0">
                <a:solidFill>
                  <a:prstClr val="white"/>
                </a:solidFill>
              </a:rPr>
              <a:t>4</a:t>
            </a:r>
            <a:endParaRPr lang="sv-SE" sz="1200" b="1" dirty="0">
              <a:solidFill>
                <a:prstClr val="white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7068004" y="3621976"/>
            <a:ext cx="324000" cy="26001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sv-SE" sz="1200" b="1" dirty="0" smtClean="0">
                <a:solidFill>
                  <a:prstClr val="white"/>
                </a:solidFill>
              </a:rPr>
              <a:t>5</a:t>
            </a:r>
            <a:endParaRPr lang="sv-SE" sz="1200" b="1" dirty="0">
              <a:solidFill>
                <a:prstClr val="white"/>
              </a:solidFill>
            </a:endParaRPr>
          </a:p>
        </p:txBody>
      </p:sp>
      <p:grpSp>
        <p:nvGrpSpPr>
          <p:cNvPr id="33" name="Group 46"/>
          <p:cNvGrpSpPr/>
          <p:nvPr/>
        </p:nvGrpSpPr>
        <p:grpSpPr>
          <a:xfrm>
            <a:off x="6984861" y="981055"/>
            <a:ext cx="2003242" cy="2241050"/>
            <a:chOff x="5087938" y="4939112"/>
            <a:chExt cx="3358856" cy="1956921"/>
          </a:xfrm>
        </p:grpSpPr>
        <p:sp>
          <p:nvSpPr>
            <p:cNvPr id="36" name="Rectangle 22"/>
            <p:cNvSpPr/>
            <p:nvPr>
              <p:custDataLst>
                <p:tags r:id="rId4"/>
              </p:custDataLst>
            </p:nvPr>
          </p:nvSpPr>
          <p:spPr bwMode="auto">
            <a:xfrm>
              <a:off x="5087938" y="5078931"/>
              <a:ext cx="3358856" cy="181710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85725" indent="-85725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 smtClean="0">
                <a:solidFill>
                  <a:prstClr val="black"/>
                </a:solidFill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 smtClean="0">
                  <a:solidFill>
                    <a:prstClr val="black"/>
                  </a:solidFill>
                </a:rPr>
                <a:t>2015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년 </a:t>
              </a:r>
              <a:r>
                <a:rPr lang="en-US" altLang="ko-KR" sz="1000" b="1" dirty="0" smtClean="0">
                  <a:solidFill>
                    <a:prstClr val="black"/>
                  </a:solidFill>
                </a:rPr>
                <a:t>3</a:t>
              </a:r>
              <a:r>
                <a:rPr lang="ko-KR" altLang="en-US" sz="1000" b="1" dirty="0" smtClean="0">
                  <a:solidFill>
                    <a:prstClr val="black"/>
                  </a:solidFill>
                </a:rPr>
                <a:t>월</a:t>
              </a:r>
              <a:endParaRPr lang="en-US" sz="1000" b="1" dirty="0">
                <a:solidFill>
                  <a:prstClr val="black"/>
                </a:solidFill>
              </a:endParaRPr>
            </a:p>
            <a:p>
              <a:pPr marL="85725" indent="-85725" defTabSz="914400" fontAlgn="auto">
                <a:lnSpc>
                  <a:spcPct val="150000"/>
                </a:lnSpc>
                <a:spcBef>
                  <a:spcPts val="30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ko-KR" altLang="en-US" sz="1000" dirty="0" smtClean="0">
                  <a:solidFill>
                    <a:prstClr val="black"/>
                  </a:solidFill>
                </a:rPr>
                <a:t>국가별 우수도시와 최종 세계환경도시에 대한 </a:t>
              </a:r>
              <a:r>
                <a:rPr lang="en-US" altLang="ko-KR" sz="1000" dirty="0" smtClean="0">
                  <a:solidFill>
                    <a:prstClr val="black"/>
                  </a:solidFill>
                </a:rPr>
                <a:t/>
              </a:r>
              <a:br>
                <a:rPr lang="en-US" altLang="ko-KR" sz="1000" dirty="0" smtClean="0">
                  <a:solidFill>
                    <a:prstClr val="black"/>
                  </a:solidFill>
                </a:rPr>
              </a:br>
              <a:r>
                <a:rPr lang="ko-KR" altLang="en-US" sz="1000" dirty="0" smtClean="0">
                  <a:solidFill>
                    <a:prstClr val="black"/>
                  </a:solidFill>
                </a:rPr>
                <a:t>시상 및 </a:t>
              </a:r>
              <a:r>
                <a:rPr lang="en-US" altLang="ko-KR" sz="1000" dirty="0" smtClean="0">
                  <a:solidFill>
                    <a:prstClr val="black"/>
                  </a:solidFill>
                </a:rPr>
                <a:t>3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월 말에 진행되는 </a:t>
              </a:r>
              <a:r>
                <a:rPr lang="ko-KR" altLang="en-US" sz="1000" dirty="0" err="1" smtClean="0">
                  <a:solidFill>
                    <a:prstClr val="black"/>
                  </a:solidFill>
                </a:rPr>
                <a:t>지구촌전등끄기</a:t>
              </a:r>
              <a:r>
                <a:rPr lang="en-US" altLang="ko-KR" sz="1000" dirty="0" smtClean="0">
                  <a:solidFill>
                    <a:prstClr val="black"/>
                  </a:solidFill>
                </a:rPr>
                <a:t>(Earth Hour) 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캠페인까지 </a:t>
              </a:r>
              <a:r>
                <a:rPr lang="en-US" altLang="ko-KR" sz="1000" dirty="0" smtClean="0">
                  <a:solidFill>
                    <a:prstClr val="black"/>
                  </a:solidFill>
                </a:rPr>
                <a:t>EHCC </a:t>
              </a:r>
              <a:r>
                <a:rPr lang="ko-KR" altLang="en-US" sz="1000" dirty="0" smtClean="0">
                  <a:solidFill>
                    <a:prstClr val="black"/>
                  </a:solidFill>
                </a:rPr>
                <a:t>미디어 캠페인이 지속됨</a:t>
              </a:r>
              <a:endParaRPr lang="en-US" sz="10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37" name="Rectangle 23"/>
            <p:cNvSpPr/>
            <p:nvPr>
              <p:custDataLst>
                <p:tags r:id="rId5"/>
              </p:custDataLst>
            </p:nvPr>
          </p:nvSpPr>
          <p:spPr bwMode="auto">
            <a:xfrm>
              <a:off x="5087938" y="4939112"/>
              <a:ext cx="3358856" cy="407378"/>
            </a:xfrm>
            <a:prstGeom prst="rect">
              <a:avLst/>
            </a:prstGeom>
            <a:solidFill>
              <a:schemeClr val="tx2"/>
            </a:solidFill>
            <a:ln w="3175">
              <a:solidFill>
                <a:schemeClr val="accent5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prstClr val="white"/>
                  </a:solidFill>
                </a:rPr>
                <a:t>5</a:t>
              </a:r>
              <a:r>
                <a:rPr lang="en-US" sz="1200" b="1" dirty="0" smtClean="0">
                  <a:solidFill>
                    <a:prstClr val="white"/>
                  </a:solidFill>
                </a:rPr>
                <a:t>. EHCC </a:t>
              </a:r>
              <a:r>
                <a:rPr lang="ko-KR" altLang="en-US" sz="1200" b="1" dirty="0" smtClean="0">
                  <a:solidFill>
                    <a:prstClr val="white"/>
                  </a:solidFill>
                </a:rPr>
                <a:t>시상 </a:t>
              </a:r>
              <a:endParaRPr lang="en-US" sz="1200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0" name="Group 8"/>
          <p:cNvGrpSpPr/>
          <p:nvPr/>
        </p:nvGrpSpPr>
        <p:grpSpPr>
          <a:xfrm>
            <a:off x="0" y="6393424"/>
            <a:ext cx="9180512" cy="471864"/>
            <a:chOff x="0" y="5805264"/>
            <a:chExt cx="9180512" cy="471864"/>
          </a:xfrm>
        </p:grpSpPr>
        <p:sp>
          <p:nvSpPr>
            <p:cNvPr id="31" name="Rektangel 30"/>
            <p:cNvSpPr/>
            <p:nvPr/>
          </p:nvSpPr>
          <p:spPr>
            <a:xfrm>
              <a:off x="53974" y="5805264"/>
              <a:ext cx="9090025" cy="462246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32" name="Group 12"/>
            <p:cNvGrpSpPr/>
            <p:nvPr/>
          </p:nvGrpSpPr>
          <p:grpSpPr>
            <a:xfrm>
              <a:off x="0" y="5805264"/>
              <a:ext cx="9180512" cy="471864"/>
              <a:chOff x="0" y="6381328"/>
              <a:chExt cx="9180512" cy="471864"/>
            </a:xfrm>
          </p:grpSpPr>
          <p:grpSp>
            <p:nvGrpSpPr>
              <p:cNvPr id="38" name="Grupp 37"/>
              <p:cNvGrpSpPr/>
              <p:nvPr/>
            </p:nvGrpSpPr>
            <p:grpSpPr>
              <a:xfrm>
                <a:off x="0" y="6381328"/>
                <a:ext cx="4763878" cy="471864"/>
                <a:chOff x="-36512" y="6381328"/>
                <a:chExt cx="4763878" cy="471864"/>
              </a:xfrm>
            </p:grpSpPr>
            <p:pic>
              <p:nvPicPr>
                <p:cNvPr id="50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2089591" y="6381328"/>
                  <a:ext cx="2637775" cy="4718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51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1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-36512" y="6381328"/>
                  <a:ext cx="2595675" cy="4718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pic>
            <p:nvPicPr>
              <p:cNvPr id="40" name="Picture 2"/>
              <p:cNvPicPr>
                <a:picLocks noChangeAspect="1" noChangeArrowheads="1"/>
              </p:cNvPicPr>
              <p:nvPr/>
            </p:nvPicPr>
            <p:blipFill rotWithShape="1"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7466013" y="6381328"/>
                <a:ext cx="1714499" cy="4718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2" name="Picture 2"/>
              <p:cNvPicPr>
                <a:picLocks noChangeAspect="1" noChangeArrowheads="1"/>
              </p:cNvPicPr>
              <p:nvPr/>
            </p:nvPicPr>
            <p:blipFill rotWithShape="1"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4914000" y="6408000"/>
                <a:ext cx="3086100" cy="435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52099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.M9pRorvEKf9bICs4hKdw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AGEFuzLM0mnPEwmezVCd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qJEBvSWUWlVRPO2S.Li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AGEFuzLM0mnPEwmezVCd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qJEBvSWUWlVRPO2S.Li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VfyqS2GhkSf9ybl2V1S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1D5mcrh3E.b.1Z6VcqW3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6wQgScwQEGE4f5nyj6Ok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FcnP6NHpkaAdUCsJacb2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6wQgScwQEGE4f5nyj6Ok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FcnP6NHpkaAdUCsJacb2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AGEFuzLM0mnPEwmezVCd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tqJEBvSWUWlVRPO2S.Lig"/>
</p:tagLst>
</file>

<file path=ppt/theme/theme1.xml><?xml version="1.0" encoding="utf-8"?>
<a:theme xmlns:a="http://schemas.openxmlformats.org/drawingml/2006/main" name="02_green theme withmast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WF Green: blank with grey border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WWF green: grey background, green line with logo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WWF Grey background only used for large pictur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02_green theme withmasters</Template>
  <TotalTime>3060</TotalTime>
  <Words>210</Words>
  <Application>Microsoft Office PowerPoint</Application>
  <PresentationFormat>화면 슬라이드 쇼(4:3)</PresentationFormat>
  <Paragraphs>37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02_green theme withmasters</vt:lpstr>
      <vt:lpstr>WWF Green: blank with grey border</vt:lpstr>
      <vt:lpstr>WWF green: grey background, green line with logo</vt:lpstr>
      <vt:lpstr>WWF Grey background only used for large pictures</vt:lpstr>
      <vt:lpstr>PowerPoint 프레젠테이션</vt:lpstr>
    </vt:vector>
  </TitlesOfParts>
  <Company>WWF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Jeet Mistry</dc:creator>
  <cp:lastModifiedBy>EHCC Korea</cp:lastModifiedBy>
  <cp:revision>256</cp:revision>
  <cp:lastPrinted>2013-07-10T07:54:28Z</cp:lastPrinted>
  <dcterms:created xsi:type="dcterms:W3CDTF">2013-04-23T12:14:37Z</dcterms:created>
  <dcterms:modified xsi:type="dcterms:W3CDTF">2014-08-05T02:34:43Z</dcterms:modified>
</cp:coreProperties>
</file>